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CA"/>
    <a:srgbClr val="B69F4F"/>
    <a:srgbClr val="C21B12"/>
    <a:srgbClr val="B6994B"/>
    <a:srgbClr val="A49049"/>
    <a:srgbClr val="D42113"/>
    <a:srgbClr val="C51E15"/>
    <a:srgbClr val="BB1A12"/>
    <a:srgbClr val="CC2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34FBC-49E4-4B10-A141-1D0ADEB6B300}" v="11" dt="2021-11-28T10:54:22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watchphilippo.nl/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fbeelding 22">
            <a:extLst>
              <a:ext uri="{FF2B5EF4-FFF2-40B4-BE49-F238E27FC236}">
                <a16:creationId xmlns:a16="http://schemas.microsoft.com/office/drawing/2014/main" id="{45F4421C-C624-4859-B8CE-708C2A510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99" b="25002"/>
          <a:stretch/>
        </p:blipFill>
        <p:spPr>
          <a:xfrm>
            <a:off x="110440" y="134224"/>
            <a:ext cx="11971070" cy="323263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9" name="Afbeelding 18" descr="Afbeelding met persoon, muur, staand, binnen&#10;&#10;Automatisch gegenereerde beschrijving">
            <a:extLst>
              <a:ext uri="{FF2B5EF4-FFF2-40B4-BE49-F238E27FC236}">
                <a16:creationId xmlns:a16="http://schemas.microsoft.com/office/drawing/2014/main" id="{C4241809-CF31-40F4-AFBE-E1A7745545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44" r="-2" b="23823"/>
          <a:stretch/>
        </p:blipFill>
        <p:spPr>
          <a:xfrm>
            <a:off x="110438" y="3428982"/>
            <a:ext cx="5985535" cy="3366877"/>
          </a:xfrm>
          <a:prstGeom prst="rect">
            <a:avLst/>
          </a:prstGeom>
        </p:spPr>
      </p:pic>
      <p:pic>
        <p:nvPicPr>
          <p:cNvPr id="17" name="Afbeelding 16" descr="Afbeelding met vloer, persoon, muur&#10;&#10;Automatisch gegenereerde beschrijving">
            <a:extLst>
              <a:ext uri="{FF2B5EF4-FFF2-40B4-BE49-F238E27FC236}">
                <a16:creationId xmlns:a16="http://schemas.microsoft.com/office/drawing/2014/main" id="{ADE948CC-2D70-464C-AB27-4E50B29EB0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497" r="2" b="34879"/>
          <a:stretch/>
        </p:blipFill>
        <p:spPr>
          <a:xfrm>
            <a:off x="6095975" y="3428990"/>
            <a:ext cx="5985535" cy="336686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06EBD78-6C0A-4D52-B648-FC39C8F79608}"/>
              </a:ext>
            </a:extLst>
          </p:cNvPr>
          <p:cNvSpPr txBox="1"/>
          <p:nvPr/>
        </p:nvSpPr>
        <p:spPr>
          <a:xfrm>
            <a:off x="4168252" y="-1182"/>
            <a:ext cx="891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nl-NL" sz="2400" dirty="0">
                <a:latin typeface="Bahnschrift SemiLight SemiConde" panose="020B0502040204020203" pitchFamily="34" charset="0"/>
              </a:rPr>
              <a:t>SWISS AND GERMAN STYLE &amp; DRESS WATCHES 50’s-60’s -70’s</a:t>
            </a:r>
            <a:endParaRPr lang="en-NL" sz="2400" dirty="0">
              <a:latin typeface="Bahnschrift SemiLight SemiConde" panose="020B050204020402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65CE729-9A12-42A6-901B-DFA1CEF4E7C0}"/>
              </a:ext>
            </a:extLst>
          </p:cNvPr>
          <p:cNvSpPr txBox="1"/>
          <p:nvPr/>
        </p:nvSpPr>
        <p:spPr>
          <a:xfrm>
            <a:off x="55219" y="6387789"/>
            <a:ext cx="6095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Light SemiConde" panose="020B0502040204020203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WWW.WATCHPHILIPPO.NL</a:t>
            </a:r>
            <a:endParaRPr lang="en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CA69AC8-EBAE-4AF4-A6E2-65BAEC90CA1A}"/>
              </a:ext>
            </a:extLst>
          </p:cNvPr>
          <p:cNvSpPr txBox="1"/>
          <p:nvPr/>
        </p:nvSpPr>
        <p:spPr>
          <a:xfrm>
            <a:off x="7758053" y="6431436"/>
            <a:ext cx="216059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700" dirty="0">
                <a:solidFill>
                  <a:srgbClr val="F4EECA"/>
                </a:solidFill>
              </a:rPr>
              <a:t>info@</a:t>
            </a:r>
            <a:r>
              <a:rPr lang="nl-NL" sz="1700" dirty="0">
                <a:solidFill>
                  <a:srgbClr val="CC2417"/>
                </a:solidFill>
              </a:rPr>
              <a:t>watchphilippo.nl</a:t>
            </a:r>
            <a:endParaRPr lang="en-NL" sz="1700" dirty="0">
              <a:solidFill>
                <a:srgbClr val="CC24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9581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Breedbeeld</PresentationFormat>
  <Paragraphs>3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Bahnschrift SemiLight SemiConde</vt:lpstr>
      <vt:lpstr>Gill Sans MT</vt:lpstr>
      <vt:lpstr>Pakket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Bauhaus 93</dc:title>
  <dc:creator>philippo rocour</dc:creator>
  <cp:lastModifiedBy>philippo rocour</cp:lastModifiedBy>
  <cp:revision>5</cp:revision>
  <dcterms:created xsi:type="dcterms:W3CDTF">2020-12-07T22:01:50Z</dcterms:created>
  <dcterms:modified xsi:type="dcterms:W3CDTF">2021-11-28T16:10:37Z</dcterms:modified>
</cp:coreProperties>
</file>